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660"/>
  </p:normalViewPr>
  <p:slideViewPr>
    <p:cSldViewPr snapToGrid="0" showGuides="1">
      <p:cViewPr varScale="1">
        <p:scale>
          <a:sx n="81" d="100"/>
          <a:sy n="81" d="100"/>
        </p:scale>
        <p:origin x="852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2DDF638-F1F1-5C44-8D7C-FA4D39DB92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615DF4C-B1A3-C46D-DEC1-8E06D6D021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1676645-D2FB-DE2C-07CD-F152322AA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347E8-12E5-49B0-B645-2861AA86517E}" type="datetimeFigureOut">
              <a:rPr lang="fr-FR" smtClean="0"/>
              <a:t>14/04/2025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EA41A0C-4A95-4409-757A-B91062205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4B336CE-EF3B-91B0-C9DE-BFD4FBBF5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F4A12-B30B-4506-AC09-1192BAE50C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5843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FC15078-6E85-8B2C-7D51-09E2BF4271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3918EDE-EB01-0769-49CF-E2A9560177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0AFD9A1-86EC-B728-13F4-C74C38ED6C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347E8-12E5-49B0-B645-2861AA86517E}" type="datetimeFigureOut">
              <a:rPr lang="fr-FR" smtClean="0"/>
              <a:t>14/04/2025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5F529BC-75B2-39ED-29D1-7A4EEDFD0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BCD793C-19C5-90D9-D533-DFA00AA22A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F4A12-B30B-4506-AC09-1192BAE50C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9424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FF1425C9-0FFC-99F2-9AA8-9164D28A87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C8DB465-99B5-5CC4-62A8-77962A5C60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2E2F854-FDE7-9C11-A2E2-11B91F913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347E8-12E5-49B0-B645-2861AA86517E}" type="datetimeFigureOut">
              <a:rPr lang="fr-FR" smtClean="0"/>
              <a:t>14/04/2025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ABAA6CC-A829-29C4-B9A2-CCFD84238A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AE6A247-F18D-6ED4-4163-EF7BD2AB5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F4A12-B30B-4506-AC09-1192BAE50C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1722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0A5FE4F-59E1-AE6E-6A5F-4B4C729872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08012C-3801-8FCD-DC92-566BCEFECD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F91AD51-D95A-A27A-BE88-FA1898E860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347E8-12E5-49B0-B645-2861AA86517E}" type="datetimeFigureOut">
              <a:rPr lang="fr-FR" smtClean="0"/>
              <a:t>14/04/2025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5E507D6-97E8-0D77-FB4B-8AF853279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6DDFF9A-7245-191C-CEED-055FB8700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F4A12-B30B-4506-AC09-1192BAE50C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4385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FFD8070-B385-47C9-3C42-3B60CE1F9E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F924D19-FB46-A996-F014-E8F075ADBD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F45144D-984C-5896-CE09-76A60BD478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347E8-12E5-49B0-B645-2861AA86517E}" type="datetimeFigureOut">
              <a:rPr lang="fr-FR" smtClean="0"/>
              <a:t>14/04/2025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8E9FBF8-F959-8530-F2A0-48919EBC7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7020F23-53AE-B7B5-8D71-4CE796E83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F4A12-B30B-4506-AC09-1192BAE50C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9883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048697-52D8-E884-74FE-889D9C986C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D0A73FD-D9E0-1711-246D-B541EBE22B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A4E87DE-340C-C127-FE46-44E3CE4698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A31B313-FDC7-2BE1-607B-1C3157E1AE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347E8-12E5-49B0-B645-2861AA86517E}" type="datetimeFigureOut">
              <a:rPr lang="fr-FR" smtClean="0"/>
              <a:t>14/04/2025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8F19B55-BD25-AA55-7A96-E0FC30750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2D96DD9-40C6-702C-577E-E8316D1B6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F4A12-B30B-4506-AC09-1192BAE50C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8871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615424-6791-D45A-34AB-29218C5E63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32E5C76-E91F-8628-22AF-5284C0CA5D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ED423E1-30B4-737C-E1BB-0725E13DAA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098D088-551C-7B42-5AB4-DAFA01DE39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143182B6-D5B8-30FC-9B84-993C2E2F08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D799BB0D-0C05-F182-2365-F3F82934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347E8-12E5-49B0-B645-2861AA86517E}" type="datetimeFigureOut">
              <a:rPr lang="fr-FR" smtClean="0"/>
              <a:t>14/04/2025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BA0C44E-555A-18EE-D041-3B294CBAB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357B2BA-17ED-B447-E96D-0F9B67FE8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F4A12-B30B-4506-AC09-1192BAE50C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4791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91DFF6F-A6A5-2D97-CFCE-F80C6EDDA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B93B2EC-A389-F697-5962-B48FB56A78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347E8-12E5-49B0-B645-2861AA86517E}" type="datetimeFigureOut">
              <a:rPr lang="fr-FR" smtClean="0"/>
              <a:t>14/04/2025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2572C1E-837C-DF50-2EBA-06BE4149E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0928862-C9FC-A88C-A294-DD492E016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F4A12-B30B-4506-AC09-1192BAE50C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4670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BEBF605-9F76-1EDF-5C20-288EA79D7E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347E8-12E5-49B0-B645-2861AA86517E}" type="datetimeFigureOut">
              <a:rPr lang="fr-FR" smtClean="0"/>
              <a:t>14/04/2025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49817BF-F815-5B18-B8DB-CBC0C21AC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AA09648-5B5A-AC65-49FB-DEC0EE96A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F4A12-B30B-4506-AC09-1192BAE50C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9655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C07FFEB-1031-6F18-5E94-83FC15CCD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509C223-E292-5F97-92DC-CC911CBD88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22457DF-7738-159F-9759-AC9178A728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2B75AD1-6F54-F1A1-0BFA-C042011CEC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347E8-12E5-49B0-B645-2861AA86517E}" type="datetimeFigureOut">
              <a:rPr lang="fr-FR" smtClean="0"/>
              <a:t>14/04/2025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C740994-F7CF-C97B-2438-478D0330AF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B65EFAA-4184-E384-A890-CCD0EBAB2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F4A12-B30B-4506-AC09-1192BAE50C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9188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80F4CC9-BA7F-DE7B-7CD7-89361E000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6C1EBF01-E06C-711F-4E55-28B8B6D9A6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64F884D-D761-D0BD-72D3-09CE9DD41F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4049D5B-6345-3BBD-B254-F439E2A97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347E8-12E5-49B0-B645-2861AA86517E}" type="datetimeFigureOut">
              <a:rPr lang="fr-FR" smtClean="0"/>
              <a:t>14/04/2025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795E8E1-B10D-A510-D7E8-9395AD2ED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D5AA859-1C5E-B206-596F-7E5FC9E6C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F4A12-B30B-4506-AC09-1192BAE50C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2040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6A89D574-F30B-6522-396D-420443922C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8FC9BFA-E3CE-2922-3F70-E559F6FBBD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619688E-03D8-5356-45B8-CD14E8C08B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9347E8-12E5-49B0-B645-2861AA86517E}" type="datetimeFigureOut">
              <a:rPr lang="fr-FR" smtClean="0"/>
              <a:t>14/04/2025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1AF121B-8563-7099-81A7-4B36E11EC8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82739EC-2C85-4AB2-F202-94AC17CBE9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F4A12-B30B-4506-AC09-1192BAE50C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9637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CAS%20CLINIQUE.pptx" TargetMode="External"/><Relationship Id="rId3" Type="http://schemas.openxmlformats.org/officeDocument/2006/relationships/hyperlink" Target="0%20-%20Tabacologie%20et%20psychanalyse.pdf" TargetMode="External"/><Relationship Id="rId7" Type="http://schemas.openxmlformats.org/officeDocument/2006/relationships/hyperlink" Target="Reflets.docx" TargetMode="External"/><Relationship Id="rId2" Type="http://schemas.openxmlformats.org/officeDocument/2006/relationships/hyperlink" Target="TCC_SevrageTabagique.pdf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3%20-%20Etapes_Prochaska.pdf" TargetMode="External"/><Relationship Id="rId5" Type="http://schemas.openxmlformats.org/officeDocument/2006/relationships/hyperlink" Target="2-%20Principes%20de_EM.pdf" TargetMode="External"/><Relationship Id="rId4" Type="http://schemas.openxmlformats.org/officeDocument/2006/relationships/hyperlink" Target="1-%20Le%20premier%20entretien.pdf" TargetMode="External"/><Relationship Id="rId9" Type="http://schemas.openxmlformats.org/officeDocument/2006/relationships/hyperlink" Target="5%20-%20cas_cliniques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E299946F-2747-256D-0F1D-030237DE27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TCC au service du sevrage tabagique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642F0800-2F7E-6948-6FB9-1D10980180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1690688"/>
            <a:ext cx="5157787" cy="4498975"/>
          </a:xfrm>
        </p:spPr>
        <p:txBody>
          <a:bodyPr/>
          <a:lstStyle/>
          <a:p>
            <a:r>
              <a:rPr lang="fr-FR" dirty="0">
                <a:hlinkClick r:id="rId2" action="ppaction://hlinkfile"/>
              </a:rPr>
              <a:t>TCC_SevrageTabagique.pdf</a:t>
            </a:r>
            <a:endParaRPr lang="fr-FR" dirty="0"/>
          </a:p>
          <a:p>
            <a:r>
              <a:rPr lang="fr-FR" dirty="0">
                <a:hlinkClick r:id="rId3" action="ppaction://hlinkfile"/>
              </a:rPr>
              <a:t>0 - Tabacologie et psychanalyse.pdf</a:t>
            </a:r>
            <a:endParaRPr lang="fr-FR" dirty="0"/>
          </a:p>
          <a:p>
            <a:r>
              <a:rPr lang="fr-FR" dirty="0">
                <a:hlinkClick r:id="rId4" action="ppaction://hlinkfile"/>
              </a:rPr>
              <a:t>1- Le premier entretien.pdf</a:t>
            </a:r>
            <a:endParaRPr lang="fr-FR" dirty="0"/>
          </a:p>
          <a:p>
            <a:r>
              <a:rPr lang="fr-FR" dirty="0">
                <a:hlinkClick r:id="rId5" action="ppaction://hlinkfile"/>
              </a:rPr>
              <a:t>2- Principes de_EM.pdf</a:t>
            </a:r>
            <a:endParaRPr lang="fr-FR" dirty="0"/>
          </a:p>
          <a:p>
            <a:r>
              <a:rPr lang="fr-FR" dirty="0">
                <a:hlinkClick r:id="rId6" action="ppaction://hlinkfile"/>
              </a:rPr>
              <a:t>3 - Etapes_Prochaska.pdf</a:t>
            </a:r>
            <a:endParaRPr lang="fr-FR" dirty="0"/>
          </a:p>
          <a:p>
            <a:r>
              <a:rPr lang="fr-FR" dirty="0">
                <a:hlinkClick r:id="rId7" action="ppaction://hlinkfile"/>
              </a:rPr>
              <a:t>Reflets.docx</a:t>
            </a:r>
            <a:endParaRPr lang="fr-FR" dirty="0"/>
          </a:p>
          <a:p>
            <a:endParaRPr lang="fr-FR" dirty="0"/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D7AA76AF-9A3D-0887-F1E9-3BEDE8F81F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096000" y="1690688"/>
            <a:ext cx="5183188" cy="4498974"/>
          </a:xfrm>
        </p:spPr>
        <p:txBody>
          <a:bodyPr/>
          <a:lstStyle/>
          <a:p>
            <a:r>
              <a:rPr lang="fr-FR" dirty="0">
                <a:hlinkClick r:id="rId8" action="ppaction://hlinkpres?slideindex=1&amp;slidetitle="/>
              </a:rPr>
              <a:t>CAS CLINIQUE.pptx</a:t>
            </a:r>
            <a:endParaRPr lang="fr-FR" dirty="0"/>
          </a:p>
          <a:p>
            <a:r>
              <a:rPr lang="fr-FR">
                <a:hlinkClick r:id="rId9" action="ppaction://hlinkfile"/>
              </a:rPr>
              <a:t>5 - cas_cliniques.pdf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6304085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53</Words>
  <Application>Microsoft Office PowerPoint</Application>
  <PresentationFormat>Grand écran</PresentationFormat>
  <Paragraphs>9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Les TCC au service du sevrage tabagique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Philippe Arvers</dc:creator>
  <cp:lastModifiedBy>Philippe Arvers</cp:lastModifiedBy>
  <cp:revision>4</cp:revision>
  <dcterms:created xsi:type="dcterms:W3CDTF">2025-04-14T13:25:57Z</dcterms:created>
  <dcterms:modified xsi:type="dcterms:W3CDTF">2025-04-14T14:27:45Z</dcterms:modified>
</cp:coreProperties>
</file>